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336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2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10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4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0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D2F3D1-925C-47E4-9B36-DE1DB17FE208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43E19C8-6B3B-40F6-9FB8-538B7929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84689"/>
            <a:ext cx="8825658" cy="2677648"/>
          </a:xfrm>
        </p:spPr>
        <p:txBody>
          <a:bodyPr/>
          <a:lstStyle/>
          <a:p>
            <a:pPr algn="ctr"/>
            <a:r>
              <a:rPr lang="en-US" dirty="0" smtClean="0"/>
              <a:t>Anne Frank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839229"/>
            <a:ext cx="8825658" cy="861420"/>
          </a:xfrm>
        </p:spPr>
        <p:txBody>
          <a:bodyPr/>
          <a:lstStyle/>
          <a:p>
            <a:pPr algn="ctr"/>
            <a:r>
              <a:rPr lang="en-US" dirty="0" smtClean="0"/>
              <a:t>The story of her life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8153" y="314749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06" y="4269939"/>
            <a:ext cx="2005755" cy="2005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65" y="2398816"/>
            <a:ext cx="3414773" cy="20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War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 in 1939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-Ended in 1945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-Hitler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11" y="2711779"/>
            <a:ext cx="5279139" cy="36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 and Death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rnTimes New Roman"/>
                <a:cs typeface="Times New Roman" panose="02020603050405020304" pitchFamily="18" charset="0"/>
              </a:rPr>
              <a:t>Born June 12</a:t>
            </a:r>
            <a:r>
              <a:rPr lang="en-US" baseline="30000" dirty="0" smtClean="0">
                <a:latin typeface="BornTimes New Roman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BornTimes New Roman"/>
                <a:cs typeface="Times New Roman" panose="02020603050405020304" pitchFamily="18" charset="0"/>
              </a:rPr>
              <a:t> 1929</a:t>
            </a:r>
          </a:p>
          <a:p>
            <a:r>
              <a:rPr lang="en-US" dirty="0" smtClean="0">
                <a:latin typeface="BornTimes New Roman"/>
                <a:cs typeface="Times New Roman" panose="02020603050405020304" pitchFamily="18" charset="0"/>
              </a:rPr>
              <a:t>Died March 1945</a:t>
            </a:r>
          </a:p>
          <a:p>
            <a:r>
              <a:rPr lang="en-US" dirty="0" smtClean="0">
                <a:latin typeface="BornTimes New Roman"/>
                <a:cs typeface="Times New Roman" panose="02020603050405020304" pitchFamily="18" charset="0"/>
              </a:rPr>
              <a:t>Family members Otto Frank, Edith Frank and Margot Frank</a:t>
            </a:r>
          </a:p>
          <a:p>
            <a:endParaRPr lang="en-US" dirty="0">
              <a:latin typeface="BornTimes New Roman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4411868"/>
            <a:ext cx="2823280" cy="1878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217" y="2182028"/>
            <a:ext cx="2409825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17" y="4411868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75" y="4151100"/>
            <a:ext cx="19050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13" y="4288806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LTimes New Roman"/>
                <a:cs typeface="Times New Roman" panose="02020603050405020304" pitchFamily="18" charset="0"/>
              </a:rPr>
              <a:t>Love Life </a:t>
            </a:r>
            <a:endParaRPr lang="en-US" dirty="0">
              <a:latin typeface="LLTimes New Roman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Loves Peter Van </a:t>
            </a:r>
            <a:r>
              <a:rPr lang="en-US" dirty="0" err="1" smtClean="0"/>
              <a:t>Daan</a:t>
            </a:r>
            <a:endParaRPr lang="en-US" dirty="0" smtClean="0"/>
          </a:p>
          <a:p>
            <a:r>
              <a:rPr lang="en-US" dirty="0" smtClean="0"/>
              <a:t>Bram’s is 17, almost 18</a:t>
            </a:r>
          </a:p>
          <a:p>
            <a:r>
              <a:rPr lang="en-US" dirty="0" smtClean="0"/>
              <a:t>He kissed Anne on the cheek</a:t>
            </a:r>
          </a:p>
          <a:p>
            <a:r>
              <a:rPr lang="en-US" dirty="0" smtClean="0"/>
              <a:t>Peter Van </a:t>
            </a:r>
            <a:r>
              <a:rPr lang="en-US" dirty="0" err="1" smtClean="0"/>
              <a:t>Daan</a:t>
            </a:r>
            <a:r>
              <a:rPr lang="en-US" dirty="0" smtClean="0"/>
              <a:t> kissed Anne on the lips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66" y="2463800"/>
            <a:ext cx="3663971" cy="228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8" y="4311650"/>
            <a:ext cx="2998953" cy="21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Struggle, </a:t>
            </a:r>
            <a:r>
              <a:rPr lang="en-US" dirty="0"/>
              <a:t>L</a:t>
            </a:r>
            <a:r>
              <a:rPr lang="en-US" dirty="0" smtClean="0"/>
              <a:t>iving in Hiding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Went into hiding in 1942</a:t>
            </a:r>
          </a:p>
          <a:p>
            <a:r>
              <a:rPr lang="en-US" dirty="0" smtClean="0"/>
              <a:t>Mrs. Van </a:t>
            </a:r>
            <a:r>
              <a:rPr lang="en-US" dirty="0" err="1" smtClean="0"/>
              <a:t>Daan</a:t>
            </a:r>
            <a:r>
              <a:rPr lang="en-US" dirty="0" smtClean="0"/>
              <a:t> was very annoying </a:t>
            </a:r>
          </a:p>
          <a:p>
            <a:r>
              <a:rPr lang="en-US" dirty="0" smtClean="0"/>
              <a:t>Shortage of food </a:t>
            </a:r>
          </a:p>
          <a:p>
            <a:r>
              <a:rPr lang="en-US" dirty="0" smtClean="0"/>
              <a:t>Personal struggles </a:t>
            </a:r>
          </a:p>
          <a:p>
            <a:r>
              <a:rPr lang="en-US" dirty="0"/>
              <a:t> </a:t>
            </a:r>
            <a:r>
              <a:rPr lang="en-US" dirty="0" smtClean="0"/>
              <a:t>            a. depression </a:t>
            </a:r>
          </a:p>
          <a:p>
            <a:r>
              <a:rPr lang="en-US" dirty="0"/>
              <a:t> </a:t>
            </a:r>
            <a:r>
              <a:rPr lang="en-US" dirty="0" smtClean="0"/>
              <a:t>             b. desperation for love (Peter Van </a:t>
            </a:r>
            <a:r>
              <a:rPr lang="en-US" dirty="0" err="1" smtClean="0"/>
              <a:t>Daan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         c. not close with her mother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05" y="2603500"/>
            <a:ext cx="2614242" cy="1908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67" y="4840308"/>
            <a:ext cx="3200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</TotalTime>
  <Words>112</Words>
  <Application>Microsoft Office PowerPoint</Application>
  <PresentationFormat>Widescreen</PresentationFormat>
  <Paragraphs>23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BornTimes New Roman</vt:lpstr>
      <vt:lpstr>Century Gothic</vt:lpstr>
      <vt:lpstr>LLTimes New Roman</vt:lpstr>
      <vt:lpstr>Times New Roman</vt:lpstr>
      <vt:lpstr>Wingdings 3</vt:lpstr>
      <vt:lpstr>Ion Boardroom</vt:lpstr>
      <vt:lpstr>Anne Frank </vt:lpstr>
      <vt:lpstr>World War II</vt:lpstr>
      <vt:lpstr>Birth and Death </vt:lpstr>
      <vt:lpstr>Love Life </vt:lpstr>
      <vt:lpstr>The Struggle, Living in Hiding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Frank</dc:title>
  <dc:creator>user</dc:creator>
  <cp:lastModifiedBy>user</cp:lastModifiedBy>
  <cp:revision>7</cp:revision>
  <dcterms:created xsi:type="dcterms:W3CDTF">2014-05-08T15:01:42Z</dcterms:created>
  <dcterms:modified xsi:type="dcterms:W3CDTF">2014-05-12T15:19:03Z</dcterms:modified>
</cp:coreProperties>
</file>